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73" r:id="rId2"/>
    <p:sldId id="277" r:id="rId3"/>
    <p:sldId id="275" r:id="rId4"/>
    <p:sldId id="278" r:id="rId5"/>
    <p:sldId id="279" r:id="rId6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6297"/>
    <a:srgbClr val="DC8722"/>
    <a:srgbClr val="F2BE48"/>
    <a:srgbClr val="A80532"/>
    <a:srgbClr val="808080"/>
    <a:srgbClr val="00629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320" autoAdjust="0"/>
  </p:normalViewPr>
  <p:slideViewPr>
    <p:cSldViewPr snapToGrid="0" snapToObjects="1" showGuides="1">
      <p:cViewPr varScale="1">
        <p:scale>
          <a:sx n="82" d="100"/>
          <a:sy n="82" d="100"/>
        </p:scale>
        <p:origin x="96" y="16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7/17/2022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563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</a:t>
            </a: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8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  <a:tab pos="1828800" algn="l"/>
                <a:tab pos="2055813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Name Here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990000"/>
                </a:solidFill>
              </a:rPr>
              <a:t>My background:</a:t>
            </a:r>
            <a:r>
              <a:rPr lang="en-US" b="1" dirty="0"/>
              <a:t> </a:t>
            </a:r>
            <a:r>
              <a:rPr lang="en-US" dirty="0"/>
              <a:t>text here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990000"/>
                </a:solidFill>
              </a:rPr>
              <a:t>My research interests: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text here</a:t>
            </a:r>
          </a:p>
          <a:p>
            <a:pPr lvl="1"/>
            <a:r>
              <a:rPr lang="en-US" dirty="0"/>
              <a:t>text here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cool picture or animated GIF of your research here. </a:t>
            </a:r>
          </a:p>
        </p:txBody>
      </p:sp>
    </p:spTree>
    <p:extLst>
      <p:ext uri="{BB962C8B-B14F-4D97-AF65-F5344CB8AC3E}">
        <p14:creationId xmlns:p14="http://schemas.microsoft.com/office/powerpoint/2010/main" val="376802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Name Here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990000"/>
                </a:solidFill>
              </a:rPr>
              <a:t>My modeling project ideas: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idea </a:t>
            </a:r>
          </a:p>
          <a:p>
            <a:pPr lvl="1"/>
            <a:r>
              <a:rPr lang="en-US" dirty="0"/>
              <a:t>idea </a:t>
            </a:r>
          </a:p>
          <a:p>
            <a:endParaRPr lang="en-US" dirty="0"/>
          </a:p>
          <a:p>
            <a:r>
              <a:rPr lang="en-US" b="1" dirty="0">
                <a:solidFill>
                  <a:srgbClr val="990000"/>
                </a:solidFill>
              </a:rPr>
              <a:t>My infrastructure / tool ideas:</a:t>
            </a:r>
            <a:r>
              <a:rPr lang="en-US" b="1" dirty="0"/>
              <a:t> </a:t>
            </a:r>
            <a:endParaRPr lang="en-US" dirty="0"/>
          </a:p>
          <a:p>
            <a:pPr lvl="1"/>
            <a:r>
              <a:rPr lang="en-US" dirty="0"/>
              <a:t>idea</a:t>
            </a:r>
          </a:p>
          <a:p>
            <a:pPr lvl="1"/>
            <a:r>
              <a:rPr lang="en-US" dirty="0"/>
              <a:t>idea </a:t>
            </a:r>
          </a:p>
          <a:p>
            <a:pPr lvl="1"/>
            <a:endParaRPr lang="en-US" b="1" dirty="0"/>
          </a:p>
          <a:p>
            <a:r>
              <a:rPr lang="en-US" b="1" dirty="0">
                <a:solidFill>
                  <a:srgbClr val="990000"/>
                </a:solidFill>
              </a:rPr>
              <a:t>A fun hobby or trivia:</a:t>
            </a:r>
            <a:r>
              <a:rPr lang="en-US" b="1" dirty="0"/>
              <a:t> </a:t>
            </a:r>
            <a:r>
              <a:rPr lang="en-US" dirty="0"/>
              <a:t>text here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cool picture or animated GIF of your research here. </a:t>
            </a:r>
          </a:p>
        </p:txBody>
      </p:sp>
    </p:spTree>
    <p:extLst>
      <p:ext uri="{BB962C8B-B14F-4D97-AF65-F5344CB8AC3E}">
        <p14:creationId xmlns:p14="http://schemas.microsoft.com/office/powerpoint/2010/main" val="90026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03995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Paul Macklin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990000"/>
                </a:solidFill>
              </a:rPr>
              <a:t>My background:</a:t>
            </a:r>
            <a:r>
              <a:rPr lang="en-US" b="1" dirty="0"/>
              <a:t> </a:t>
            </a:r>
            <a:r>
              <a:rPr lang="en-US" dirty="0"/>
              <a:t>Mathematician with training in mathematical biology and computational mathematics. 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990000"/>
                </a:solidFill>
              </a:rPr>
              <a:t>My research interests:</a:t>
            </a:r>
            <a:r>
              <a:rPr lang="en-US" b="1" dirty="0"/>
              <a:t> </a:t>
            </a:r>
            <a:endParaRPr lang="en-US" dirty="0"/>
          </a:p>
          <a:p>
            <a:pPr lvl="1"/>
            <a:r>
              <a:rPr lang="en-US" dirty="0"/>
              <a:t>Agent-based modeling</a:t>
            </a:r>
          </a:p>
          <a:p>
            <a:pPr lvl="1"/>
            <a:r>
              <a:rPr lang="en-US" dirty="0"/>
              <a:t>open source and team science</a:t>
            </a:r>
          </a:p>
          <a:p>
            <a:pPr lvl="1"/>
            <a:r>
              <a:rPr lang="en-US" dirty="0"/>
              <a:t>Cancer simulations (especially immunotherapy)</a:t>
            </a:r>
          </a:p>
          <a:p>
            <a:pPr lvl="1"/>
            <a:r>
              <a:rPr lang="en-US" dirty="0"/>
              <a:t>Immunology / infectious diseases (COVID-19)</a:t>
            </a:r>
          </a:p>
          <a:p>
            <a:pPr lvl="1"/>
            <a:r>
              <a:rPr lang="en-US" dirty="0"/>
              <a:t>Cancer patient digital twins pilot project</a:t>
            </a:r>
          </a:p>
          <a:p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34281"/>
            <a:ext cx="3657600" cy="2743200"/>
          </a:xfrm>
        </p:spPr>
      </p:pic>
    </p:spTree>
    <p:extLst>
      <p:ext uri="{BB962C8B-B14F-4D97-AF65-F5344CB8AC3E}">
        <p14:creationId xmlns:p14="http://schemas.microsoft.com/office/powerpoint/2010/main" val="45104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Paul Macklin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990000"/>
                </a:solidFill>
              </a:rPr>
              <a:t>My modeling project ideas:</a:t>
            </a:r>
            <a:r>
              <a:rPr lang="en-US" b="1" dirty="0"/>
              <a:t> </a:t>
            </a:r>
          </a:p>
          <a:p>
            <a:pPr lvl="1"/>
            <a:r>
              <a:rPr lang="en-US" dirty="0"/>
              <a:t>Model fluid flow, couple to cell volume changes</a:t>
            </a:r>
          </a:p>
          <a:p>
            <a:pPr lvl="1"/>
            <a:r>
              <a:rPr lang="en-US" dirty="0"/>
              <a:t>Standardized ECM model, possibly coupling </a:t>
            </a:r>
            <a:r>
              <a:rPr lang="en-US" dirty="0" err="1"/>
              <a:t>FEbio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990000"/>
                </a:solidFill>
              </a:rPr>
              <a:t>My infrastructure / tool ideas:</a:t>
            </a:r>
            <a:endParaRPr lang="en-US" b="1" dirty="0"/>
          </a:p>
          <a:p>
            <a:pPr lvl="1"/>
            <a:r>
              <a:rPr lang="en-US" dirty="0"/>
              <a:t>Standardized interface for reinforcement learning</a:t>
            </a:r>
          </a:p>
          <a:p>
            <a:pPr lvl="1"/>
            <a:r>
              <a:rPr lang="en-US" dirty="0"/>
              <a:t>GUIs for coupling intracellular models</a:t>
            </a:r>
          </a:p>
          <a:p>
            <a:r>
              <a:rPr lang="en-US" b="1" dirty="0">
                <a:solidFill>
                  <a:srgbClr val="990000"/>
                </a:solidFill>
              </a:rPr>
              <a:t>A fun hobby or trivia:</a:t>
            </a:r>
            <a:r>
              <a:rPr lang="en-US" b="1" dirty="0"/>
              <a:t> </a:t>
            </a:r>
            <a:r>
              <a:rPr lang="en-US" dirty="0"/>
              <a:t>Astrophotography, especially nebulas. 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777081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100502444"/>
      </p:ext>
    </p:extLst>
  </p:cSld>
  <p:clrMapOvr>
    <a:masterClrMapping/>
  </p:clrMapOvr>
</p:sld>
</file>

<file path=ppt/theme/theme1.xml><?xml version="1.0" encoding="utf-8"?>
<a:theme xmlns:a="http://schemas.openxmlformats.org/drawingml/2006/main" name="PhysiCell-Training (v1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Words>162</Words>
  <Application>Microsoft Office PowerPoint</Application>
  <PresentationFormat>On-screen Show (16:9)</PresentationFormat>
  <Paragraphs>36</Paragraphs>
  <Slides>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Courier</vt:lpstr>
      <vt:lpstr>Wingdings</vt:lpstr>
      <vt:lpstr>PhysiCell-Training (v1)</vt:lpstr>
      <vt:lpstr>Your Name Here</vt:lpstr>
      <vt:lpstr>Your Name Here</vt:lpstr>
      <vt:lpstr>Example</vt:lpstr>
      <vt:lpstr>Paul Macklin</vt:lpstr>
      <vt:lpstr>Paul Macklin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Macklin, Paul</cp:lastModifiedBy>
  <cp:revision>123</cp:revision>
  <cp:lastPrinted>2016-10-13T20:36:44Z</cp:lastPrinted>
  <dcterms:created xsi:type="dcterms:W3CDTF">2017-08-25T15:45:43Z</dcterms:created>
  <dcterms:modified xsi:type="dcterms:W3CDTF">2022-07-18T03:21:23Z</dcterms:modified>
</cp:coreProperties>
</file>